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24" y="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77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72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4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62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72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84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83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4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48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6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23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4CE8B-375A-48E6-870C-DEAAE693D41C}" type="datetimeFigureOut">
              <a:rPr lang="en-GB" smtClean="0"/>
              <a:t>01/02/2016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C6DCB-FD2A-4A18-A553-76D31C099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60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82650" cy="1068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566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Sanderson</dc:creator>
  <cp:lastModifiedBy>John Sanderson</cp:lastModifiedBy>
  <cp:revision>1</cp:revision>
  <dcterms:created xsi:type="dcterms:W3CDTF">2016-02-01T07:53:06Z</dcterms:created>
  <dcterms:modified xsi:type="dcterms:W3CDTF">2016-02-01T07:53:52Z</dcterms:modified>
</cp:coreProperties>
</file>